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1D9A9-7DB4-4290-A59B-582111B6115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43344E70-91AB-4A0D-9C2D-DA49993482C1}">
      <dgm:prSet phldrT="[Текст]"/>
      <dgm:spPr>
        <a:solidFill>
          <a:schemeClr val="accent6"/>
        </a:solidFill>
      </dgm:spPr>
      <dgm:t>
        <a:bodyPr/>
        <a:lstStyle/>
        <a:p>
          <a:endParaRPr lang="ru-RU" dirty="0">
            <a:solidFill>
              <a:srgbClr val="70AD47"/>
            </a:solidFill>
          </a:endParaRPr>
        </a:p>
      </dgm:t>
    </dgm:pt>
    <dgm:pt modelId="{F2C86065-2869-4C38-AD86-A4471D08FEFC}" type="parTrans" cxnId="{1C662260-23A8-4D6F-921A-8E1C8624B305}">
      <dgm:prSet/>
      <dgm:spPr/>
      <dgm:t>
        <a:bodyPr/>
        <a:lstStyle/>
        <a:p>
          <a:endParaRPr lang="ru-RU"/>
        </a:p>
      </dgm:t>
    </dgm:pt>
    <dgm:pt modelId="{6177A958-6C7B-4C7A-8127-26B617F0DAC2}" type="sibTrans" cxnId="{1C662260-23A8-4D6F-921A-8E1C8624B305}">
      <dgm:prSet/>
      <dgm:spPr/>
      <dgm:t>
        <a:bodyPr/>
        <a:lstStyle/>
        <a:p>
          <a:endParaRPr lang="ru-RU"/>
        </a:p>
      </dgm:t>
    </dgm:pt>
    <dgm:pt modelId="{97B20F38-277D-47B0-9FF4-2E48B99EB205}">
      <dgm:prSet phldrT="[Текст]"/>
      <dgm:spPr>
        <a:solidFill>
          <a:schemeClr val="accent6"/>
        </a:solidFill>
      </dgm:spPr>
      <dgm:t>
        <a:bodyPr/>
        <a:lstStyle/>
        <a:p>
          <a:endParaRPr lang="ru-RU" dirty="0"/>
        </a:p>
      </dgm:t>
    </dgm:pt>
    <dgm:pt modelId="{212454E4-F31A-43B2-ACF7-66F23F2E5793}" type="parTrans" cxnId="{C3E486BA-805A-4194-BD31-267F201C9551}">
      <dgm:prSet/>
      <dgm:spPr/>
      <dgm:t>
        <a:bodyPr/>
        <a:lstStyle/>
        <a:p>
          <a:endParaRPr lang="ru-RU"/>
        </a:p>
      </dgm:t>
    </dgm:pt>
    <dgm:pt modelId="{EEDF0943-5E03-4CD4-AF21-56EAFFF4C125}" type="sibTrans" cxnId="{C3E486BA-805A-4194-BD31-267F201C9551}">
      <dgm:prSet/>
      <dgm:spPr/>
      <dgm:t>
        <a:bodyPr/>
        <a:lstStyle/>
        <a:p>
          <a:endParaRPr lang="ru-RU"/>
        </a:p>
      </dgm:t>
    </dgm:pt>
    <dgm:pt modelId="{CB9560C1-C445-4D1B-8B85-2030918C98D3}">
      <dgm:prSet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0CF6057D-971B-4B24-B01A-FA4304E01BBB}" type="parTrans" cxnId="{437999B3-9AA3-4373-8188-72E5B26C9F70}">
      <dgm:prSet/>
      <dgm:spPr/>
      <dgm:t>
        <a:bodyPr/>
        <a:lstStyle/>
        <a:p>
          <a:endParaRPr lang="ru-RU"/>
        </a:p>
      </dgm:t>
    </dgm:pt>
    <dgm:pt modelId="{73D7ECEF-F87B-408C-BA6B-1C62CE4434D2}" type="sibTrans" cxnId="{437999B3-9AA3-4373-8188-72E5B26C9F70}">
      <dgm:prSet/>
      <dgm:spPr/>
      <dgm:t>
        <a:bodyPr/>
        <a:lstStyle/>
        <a:p>
          <a:endParaRPr lang="ru-RU"/>
        </a:p>
      </dgm:t>
    </dgm:pt>
    <dgm:pt modelId="{16BAF80B-4D1B-4EE0-A1D2-60390C5BB03A}">
      <dgm:prSet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B61CBEDA-C997-4B72-96B4-96CE291C5A8E}" type="parTrans" cxnId="{7B42CC9A-5013-45B0-BB26-BBA21DEBE416}">
      <dgm:prSet/>
      <dgm:spPr/>
      <dgm:t>
        <a:bodyPr/>
        <a:lstStyle/>
        <a:p>
          <a:endParaRPr lang="ru-RU"/>
        </a:p>
      </dgm:t>
    </dgm:pt>
    <dgm:pt modelId="{47140EC0-30DD-4AAE-9FF1-7372DD011BD8}" type="sibTrans" cxnId="{7B42CC9A-5013-45B0-BB26-BBA21DEBE416}">
      <dgm:prSet/>
      <dgm:spPr/>
      <dgm:t>
        <a:bodyPr/>
        <a:lstStyle/>
        <a:p>
          <a:endParaRPr lang="ru-RU"/>
        </a:p>
      </dgm:t>
    </dgm:pt>
    <dgm:pt modelId="{AB6F61AA-25ED-4F79-8FC7-E546263EFD8B}" type="pres">
      <dgm:prSet presAssocID="{7051D9A9-7DB4-4290-A59B-582111B61153}" presName="Name0" presStyleCnt="0">
        <dgm:presLayoutVars>
          <dgm:dir/>
          <dgm:resizeHandles val="exact"/>
        </dgm:presLayoutVars>
      </dgm:prSet>
      <dgm:spPr/>
    </dgm:pt>
    <dgm:pt modelId="{FE33D5DD-8FFF-46E2-8747-B4BE24774C3D}" type="pres">
      <dgm:prSet presAssocID="{43344E70-91AB-4A0D-9C2D-DA49993482C1}" presName="parTxOnly" presStyleLbl="node1" presStyleIdx="0" presStyleCnt="4" custScaleX="29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01B34-0617-4FE1-80CD-71934C8CA84D}" type="pres">
      <dgm:prSet presAssocID="{6177A958-6C7B-4C7A-8127-26B617F0DAC2}" presName="parSpace" presStyleCnt="0"/>
      <dgm:spPr/>
    </dgm:pt>
    <dgm:pt modelId="{D09B6103-8F8A-4D13-BEA0-249B86DF7167}" type="pres">
      <dgm:prSet presAssocID="{CB9560C1-C445-4D1B-8B85-2030918C98D3}" presName="parTxOnly" presStyleLbl="node1" presStyleIdx="1" presStyleCnt="4" custScaleX="88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2BCF3-D10E-4705-BA8A-A52BFA68A458}" type="pres">
      <dgm:prSet presAssocID="{73D7ECEF-F87B-408C-BA6B-1C62CE4434D2}" presName="parSpace" presStyleCnt="0"/>
      <dgm:spPr/>
    </dgm:pt>
    <dgm:pt modelId="{53759D9A-A082-4D64-AF9A-3130BB02B4A4}" type="pres">
      <dgm:prSet presAssocID="{16BAF80B-4D1B-4EE0-A1D2-60390C5BB03A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093753-7637-4423-AB2E-2637561DED8D}" type="pres">
      <dgm:prSet presAssocID="{47140EC0-30DD-4AAE-9FF1-7372DD011BD8}" presName="parSpace" presStyleCnt="0"/>
      <dgm:spPr/>
    </dgm:pt>
    <dgm:pt modelId="{4BE7D3AA-BE6D-4789-9610-2D66EADDF445}" type="pres">
      <dgm:prSet presAssocID="{97B20F38-277D-47B0-9FF4-2E48B99EB205}" presName="parTxOnly" presStyleLbl="node1" presStyleIdx="3" presStyleCnt="4" custScaleX="27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B19E99-8C93-40AE-B06B-9D4710154DDF}" type="presOf" srcId="{CB9560C1-C445-4D1B-8B85-2030918C98D3}" destId="{D09B6103-8F8A-4D13-BEA0-249B86DF7167}" srcOrd="0" destOrd="0" presId="urn:microsoft.com/office/officeart/2005/8/layout/hChevron3"/>
    <dgm:cxn modelId="{7763AAB3-050D-4693-A20D-1D3155A5EA48}" type="presOf" srcId="{16BAF80B-4D1B-4EE0-A1D2-60390C5BB03A}" destId="{53759D9A-A082-4D64-AF9A-3130BB02B4A4}" srcOrd="0" destOrd="0" presId="urn:microsoft.com/office/officeart/2005/8/layout/hChevron3"/>
    <dgm:cxn modelId="{437999B3-9AA3-4373-8188-72E5B26C9F70}" srcId="{7051D9A9-7DB4-4290-A59B-582111B61153}" destId="{CB9560C1-C445-4D1B-8B85-2030918C98D3}" srcOrd="1" destOrd="0" parTransId="{0CF6057D-971B-4B24-B01A-FA4304E01BBB}" sibTransId="{73D7ECEF-F87B-408C-BA6B-1C62CE4434D2}"/>
    <dgm:cxn modelId="{C3E486BA-805A-4194-BD31-267F201C9551}" srcId="{7051D9A9-7DB4-4290-A59B-582111B61153}" destId="{97B20F38-277D-47B0-9FF4-2E48B99EB205}" srcOrd="3" destOrd="0" parTransId="{212454E4-F31A-43B2-ACF7-66F23F2E5793}" sibTransId="{EEDF0943-5E03-4CD4-AF21-56EAFFF4C125}"/>
    <dgm:cxn modelId="{9689238F-7A4A-44B3-9F7B-674348F633CD}" type="presOf" srcId="{7051D9A9-7DB4-4290-A59B-582111B61153}" destId="{AB6F61AA-25ED-4F79-8FC7-E546263EFD8B}" srcOrd="0" destOrd="0" presId="urn:microsoft.com/office/officeart/2005/8/layout/hChevron3"/>
    <dgm:cxn modelId="{17239B7E-CE07-4AF7-B9D1-82DBF84B32E5}" type="presOf" srcId="{43344E70-91AB-4A0D-9C2D-DA49993482C1}" destId="{FE33D5DD-8FFF-46E2-8747-B4BE24774C3D}" srcOrd="0" destOrd="0" presId="urn:microsoft.com/office/officeart/2005/8/layout/hChevron3"/>
    <dgm:cxn modelId="{1C662260-23A8-4D6F-921A-8E1C8624B305}" srcId="{7051D9A9-7DB4-4290-A59B-582111B61153}" destId="{43344E70-91AB-4A0D-9C2D-DA49993482C1}" srcOrd="0" destOrd="0" parTransId="{F2C86065-2869-4C38-AD86-A4471D08FEFC}" sibTransId="{6177A958-6C7B-4C7A-8127-26B617F0DAC2}"/>
    <dgm:cxn modelId="{0A8D979B-7E26-43F9-BBF3-293B96CF91FE}" type="presOf" srcId="{97B20F38-277D-47B0-9FF4-2E48B99EB205}" destId="{4BE7D3AA-BE6D-4789-9610-2D66EADDF445}" srcOrd="0" destOrd="0" presId="urn:microsoft.com/office/officeart/2005/8/layout/hChevron3"/>
    <dgm:cxn modelId="{7B42CC9A-5013-45B0-BB26-BBA21DEBE416}" srcId="{7051D9A9-7DB4-4290-A59B-582111B61153}" destId="{16BAF80B-4D1B-4EE0-A1D2-60390C5BB03A}" srcOrd="2" destOrd="0" parTransId="{B61CBEDA-C997-4B72-96B4-96CE291C5A8E}" sibTransId="{47140EC0-30DD-4AAE-9FF1-7372DD011BD8}"/>
    <dgm:cxn modelId="{FFE1646E-2566-4745-B040-A2FE68811CE3}" type="presParOf" srcId="{AB6F61AA-25ED-4F79-8FC7-E546263EFD8B}" destId="{FE33D5DD-8FFF-46E2-8747-B4BE24774C3D}" srcOrd="0" destOrd="0" presId="urn:microsoft.com/office/officeart/2005/8/layout/hChevron3"/>
    <dgm:cxn modelId="{E8475B30-21EF-4E47-9FBE-AF2D1725C52B}" type="presParOf" srcId="{AB6F61AA-25ED-4F79-8FC7-E546263EFD8B}" destId="{59001B34-0617-4FE1-80CD-71934C8CA84D}" srcOrd="1" destOrd="0" presId="urn:microsoft.com/office/officeart/2005/8/layout/hChevron3"/>
    <dgm:cxn modelId="{B1BCBB65-20BA-4699-B636-B5A7996FB040}" type="presParOf" srcId="{AB6F61AA-25ED-4F79-8FC7-E546263EFD8B}" destId="{D09B6103-8F8A-4D13-BEA0-249B86DF7167}" srcOrd="2" destOrd="0" presId="urn:microsoft.com/office/officeart/2005/8/layout/hChevron3"/>
    <dgm:cxn modelId="{E040125F-0804-4B05-B9E5-F4FD1F68E080}" type="presParOf" srcId="{AB6F61AA-25ED-4F79-8FC7-E546263EFD8B}" destId="{1532BCF3-D10E-4705-BA8A-A52BFA68A458}" srcOrd="3" destOrd="0" presId="urn:microsoft.com/office/officeart/2005/8/layout/hChevron3"/>
    <dgm:cxn modelId="{17F57730-7DD3-4421-A1C5-8AEA5B13D313}" type="presParOf" srcId="{AB6F61AA-25ED-4F79-8FC7-E546263EFD8B}" destId="{53759D9A-A082-4D64-AF9A-3130BB02B4A4}" srcOrd="4" destOrd="0" presId="urn:microsoft.com/office/officeart/2005/8/layout/hChevron3"/>
    <dgm:cxn modelId="{CBE8D7E6-F41F-4A77-AC1F-486F3883588C}" type="presParOf" srcId="{AB6F61AA-25ED-4F79-8FC7-E546263EFD8B}" destId="{96093753-7637-4423-AB2E-2637561DED8D}" srcOrd="5" destOrd="0" presId="urn:microsoft.com/office/officeart/2005/8/layout/hChevron3"/>
    <dgm:cxn modelId="{7E15F80A-99A0-4C1B-9A0E-8A55EE792960}" type="presParOf" srcId="{AB6F61AA-25ED-4F79-8FC7-E546263EFD8B}" destId="{4BE7D3AA-BE6D-4789-9610-2D66EADDF445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3D5DD-8FFF-46E2-8747-B4BE24774C3D}">
      <dsp:nvSpPr>
        <dsp:cNvPr id="0" name=""/>
        <dsp:cNvSpPr/>
      </dsp:nvSpPr>
      <dsp:spPr>
        <a:xfrm>
          <a:off x="380" y="0"/>
          <a:ext cx="1938412" cy="1086943"/>
        </a:xfrm>
        <a:prstGeom prst="homePlat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49352" rIns="74676" bIns="14935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>
            <a:solidFill>
              <a:srgbClr val="70AD47"/>
            </a:solidFill>
          </a:endParaRPr>
        </a:p>
      </dsp:txBody>
      <dsp:txXfrm>
        <a:off x="380" y="0"/>
        <a:ext cx="1666676" cy="1086943"/>
      </dsp:txXfrm>
    </dsp:sp>
    <dsp:sp modelId="{D09B6103-8F8A-4D13-BEA0-249B86DF7167}">
      <dsp:nvSpPr>
        <dsp:cNvPr id="0" name=""/>
        <dsp:cNvSpPr/>
      </dsp:nvSpPr>
      <dsp:spPr>
        <a:xfrm>
          <a:off x="614514" y="0"/>
          <a:ext cx="5835432" cy="1086943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028" tIns="149352" rIns="74676" bIns="14935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1157986" y="0"/>
        <a:ext cx="4748489" cy="1086943"/>
      </dsp:txXfrm>
    </dsp:sp>
    <dsp:sp modelId="{53759D9A-A082-4D64-AF9A-3130BB02B4A4}">
      <dsp:nvSpPr>
        <dsp:cNvPr id="0" name=""/>
        <dsp:cNvSpPr/>
      </dsp:nvSpPr>
      <dsp:spPr>
        <a:xfrm>
          <a:off x="5125668" y="0"/>
          <a:ext cx="6621391" cy="1086943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028" tIns="149352" rIns="74676" bIns="14935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/>
        </a:p>
      </dsp:txBody>
      <dsp:txXfrm>
        <a:off x="5669140" y="0"/>
        <a:ext cx="5534448" cy="1086943"/>
      </dsp:txXfrm>
    </dsp:sp>
    <dsp:sp modelId="{4BE7D3AA-BE6D-4789-9610-2D66EADDF445}">
      <dsp:nvSpPr>
        <dsp:cNvPr id="0" name=""/>
        <dsp:cNvSpPr/>
      </dsp:nvSpPr>
      <dsp:spPr>
        <a:xfrm>
          <a:off x="10422781" y="0"/>
          <a:ext cx="1793602" cy="1086943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028" tIns="149352" rIns="74676" bIns="14935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10966253" y="0"/>
        <a:ext cx="706659" cy="1086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C432C-6B92-42F8-99FF-2391A348B687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0B3B1-B4BA-44FD-B35E-65329D865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8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0B3B1-B4BA-44FD-B35E-65329D865E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7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0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7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0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79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7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9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56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91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39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00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08B5B-1AF5-4E55-B750-AE5DC116770B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FB781-C73E-4578-B2EA-2B4873287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18" Type="http://schemas.openxmlformats.org/officeDocument/2006/relationships/image" Target="../media/image11.jpeg"/><Relationship Id="rId26" Type="http://schemas.openxmlformats.org/officeDocument/2006/relationships/image" Target="../media/image19.png"/><Relationship Id="rId3" Type="http://schemas.openxmlformats.org/officeDocument/2006/relationships/diagramData" Target="../diagrams/data1.xml"/><Relationship Id="rId21" Type="http://schemas.openxmlformats.org/officeDocument/2006/relationships/image" Target="../media/image14.png"/><Relationship Id="rId7" Type="http://schemas.microsoft.com/office/2007/relationships/diagramDrawing" Target="../diagrams/drawing1.xml"/><Relationship Id="rId12" Type="http://schemas.openxmlformats.org/officeDocument/2006/relationships/image" Target="../media/image5.jpeg"/><Relationship Id="rId17" Type="http://schemas.openxmlformats.org/officeDocument/2006/relationships/image" Target="../media/image10.jpeg"/><Relationship Id="rId25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jpeg"/><Relationship Id="rId20" Type="http://schemas.openxmlformats.org/officeDocument/2006/relationships/image" Target="../media/image13.jpe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24" Type="http://schemas.openxmlformats.org/officeDocument/2006/relationships/image" Target="../media/image17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3.png"/><Relationship Id="rId19" Type="http://schemas.openxmlformats.org/officeDocument/2006/relationships/image" Target="../media/image1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Relationship Id="rId14" Type="http://schemas.openxmlformats.org/officeDocument/2006/relationships/image" Target="../media/image7.png"/><Relationship Id="rId22" Type="http://schemas.openxmlformats.org/officeDocument/2006/relationships/image" Target="../media/image15.jpeg"/><Relationship Id="rId27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-24765" y="1057990"/>
            <a:ext cx="3959271" cy="58000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Конкурсы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941032" y="1071570"/>
            <a:ext cx="4129995" cy="58000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077553" y="1057990"/>
            <a:ext cx="4127499" cy="58000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1242804" y="3749692"/>
            <a:ext cx="5800010" cy="416606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5400000">
            <a:off x="5372799" y="3749691"/>
            <a:ext cx="5800010" cy="416606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/>
          </p:nvPr>
        </p:nvGraphicFramePr>
        <p:xfrm>
          <a:off x="-24765" y="-30048"/>
          <a:ext cx="12216765" cy="1086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01699" y="1261877"/>
            <a:ext cx="2382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Достижения учащихся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07369" y="108667"/>
            <a:ext cx="50924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МБОУ Лицей им. В.В. Карпова </a:t>
            </a:r>
            <a:r>
              <a:rPr lang="ru-RU" sz="1600" dirty="0">
                <a:solidFill>
                  <a:schemeClr val="bg1"/>
                </a:solidFill>
              </a:rPr>
              <a:t>с. </a:t>
            </a:r>
            <a:r>
              <a:rPr lang="ru-RU" sz="1600" dirty="0" err="1">
                <a:solidFill>
                  <a:schemeClr val="bg1"/>
                </a:solidFill>
              </a:rPr>
              <a:t>Осиново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Зеленодольского</a:t>
            </a:r>
            <a:r>
              <a:rPr lang="ru-RU" sz="1600" dirty="0">
                <a:solidFill>
                  <a:schemeClr val="bg1"/>
                </a:solidFill>
              </a:rPr>
              <a:t> муниципального района РТ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5121" y="9525"/>
            <a:ext cx="341708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mtClean="0">
                <a:solidFill>
                  <a:schemeClr val="bg1"/>
                </a:solidFill>
              </a:rPr>
              <a:t>Агроинженерия</a:t>
            </a:r>
            <a:endParaRPr lang="ru-RU" sz="3600" b="1" dirty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Направление агрокласса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5340" y="1154156"/>
            <a:ext cx="3623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Практические занятия в рамках программы «Класс-АГРО»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06011" y="1154156"/>
            <a:ext cx="3481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Проектная работа учащихся в рамках программы «Класс-АГРО» </a:t>
            </a:r>
            <a:endParaRPr lang="ru-RU" sz="16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4500" y="1824796"/>
            <a:ext cx="3270934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561840" y="1824796"/>
            <a:ext cx="3270934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592654" y="1824796"/>
            <a:ext cx="3270934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Рисунок 10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12" y="1186278"/>
            <a:ext cx="520531" cy="520531"/>
          </a:xfrm>
          <a:prstGeom prst="rect">
            <a:avLst/>
          </a:prstGeom>
        </p:spPr>
      </p:pic>
      <p:pic>
        <p:nvPicPr>
          <p:cNvPr id="1034" name="Рисунок 10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5" y="1165034"/>
            <a:ext cx="563018" cy="563018"/>
          </a:xfrm>
          <a:prstGeom prst="rect">
            <a:avLst/>
          </a:prstGeom>
        </p:spPr>
      </p:pic>
      <p:pic>
        <p:nvPicPr>
          <p:cNvPr id="1035" name="Рисунок 10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06" y="138718"/>
            <a:ext cx="726147" cy="726147"/>
          </a:xfrm>
          <a:prstGeom prst="rect">
            <a:avLst/>
          </a:prstGeom>
        </p:spPr>
      </p:pic>
      <p:pic>
        <p:nvPicPr>
          <p:cNvPr id="1036" name="Рисунок 10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75" y="1238240"/>
            <a:ext cx="416606" cy="41660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570101" y="4878051"/>
            <a:ext cx="4978792" cy="1851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руководством преподавателей 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естественно-научного цикла выявлен оптимальный субстрат для выращивания </a:t>
            </a:r>
            <a:r>
              <a:rPr lang="ru-RU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микрозелени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рамках проекта «Оптимизация условий выращивания </a:t>
            </a:r>
            <a:r>
              <a:rPr lang="ru-RU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микрозелени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различных субстратах», определены оптимальные условия улучшения потребительских качеств с/х культур в рамках проекта «Полезно и точка», изучены эффективные методы </a:t>
            </a:r>
            <a:r>
              <a:rPr lang="ru-RU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биозащиты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болезней и вредителей с/х культур.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 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ежегодно представляются на инвестиционных конкурсах – «Лучший инвестиционный проект», «Агробизнес-старт»; республиканских научно-практических конференциях и конкурсах: «Я выбираю село», «Моя инициатива», «Экологическая НПК им. А.П. </a:t>
            </a:r>
            <a:r>
              <a:rPr lang="ru-RU" sz="1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Мариновича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и др.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7" name="Прямоугольник 1036"/>
          <p:cNvSpPr/>
          <p:nvPr/>
        </p:nvSpPr>
        <p:spPr>
          <a:xfrm>
            <a:off x="59118" y="4356599"/>
            <a:ext cx="1117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7-10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классы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группы </a:t>
            </a:r>
          </a:p>
        </p:txBody>
      </p:sp>
      <p:sp>
        <p:nvSpPr>
          <p:cNvPr id="1038" name="Прямоугольник 1037"/>
          <p:cNvSpPr/>
          <p:nvPr/>
        </p:nvSpPr>
        <p:spPr>
          <a:xfrm>
            <a:off x="1435288" y="4356599"/>
            <a:ext cx="11825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</a:t>
            </a:r>
          </a:p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освоения программы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9" name="Прямоугольник 1038"/>
          <p:cNvSpPr/>
          <p:nvPr/>
        </p:nvSpPr>
        <p:spPr>
          <a:xfrm>
            <a:off x="2688662" y="4356599"/>
            <a:ext cx="144302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144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Рассчитана программа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0" name="Прямоугольник 1039"/>
          <p:cNvSpPr/>
          <p:nvPr/>
        </p:nvSpPr>
        <p:spPr>
          <a:xfrm>
            <a:off x="59118" y="5176842"/>
            <a:ext cx="1276137" cy="657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обучающихся 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1" name="Прямоугольник 1040"/>
          <p:cNvSpPr/>
          <p:nvPr/>
        </p:nvSpPr>
        <p:spPr>
          <a:xfrm>
            <a:off x="2688662" y="5176842"/>
            <a:ext cx="1941994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184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2" name="Прямоугольник 1041"/>
          <p:cNvSpPr/>
          <p:nvPr/>
        </p:nvSpPr>
        <p:spPr>
          <a:xfrm>
            <a:off x="2468607" y="5994137"/>
            <a:ext cx="1549781" cy="76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студента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Российского ГАУ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им. К.А. Тимирязева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3" name="Прямоугольник 1042"/>
          <p:cNvSpPr/>
          <p:nvPr/>
        </p:nvSpPr>
        <p:spPr>
          <a:xfrm>
            <a:off x="1435288" y="5176842"/>
            <a:ext cx="2095934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43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 11 класса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295164" y="6005507"/>
            <a:ext cx="1211822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студентов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Казанского ГАУ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698" y="6057420"/>
            <a:ext cx="1476101" cy="85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единительная линия 47"/>
          <p:cNvCxnSpPr/>
          <p:nvPr/>
        </p:nvCxnSpPr>
        <p:spPr>
          <a:xfrm>
            <a:off x="8921066" y="5686148"/>
            <a:ext cx="3270934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918214" y="1827440"/>
            <a:ext cx="438494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«Исследование условий выращивания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сельскохозяйственных культур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использованием современных технологий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лабораторий ООО ТК «Майский им. И.Г. Ганиева»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9118" y="6005507"/>
            <a:ext cx="1335622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агрокласса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709" y="5229335"/>
            <a:ext cx="441086" cy="448829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5245313" y="4519362"/>
            <a:ext cx="23825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Результаты работы</a:t>
            </a:r>
            <a:endParaRPr lang="ru-RU" sz="1600" dirty="0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709237" y="4837779"/>
            <a:ext cx="3270934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697" y="4422958"/>
            <a:ext cx="390501" cy="390501"/>
          </a:xfrm>
          <a:prstGeom prst="rect">
            <a:avLst/>
          </a:prstGeom>
        </p:spPr>
      </p:pic>
      <p:pic>
        <p:nvPicPr>
          <p:cNvPr id="51" name="Рисунок 50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5" t="24175" r="29302" b="25732"/>
          <a:stretch/>
        </p:blipFill>
        <p:spPr>
          <a:xfrm>
            <a:off x="5588475" y="127245"/>
            <a:ext cx="630700" cy="749091"/>
          </a:xfrm>
          <a:prstGeom prst="rect">
            <a:avLst/>
          </a:prstGeom>
        </p:spPr>
      </p:pic>
      <p:pic>
        <p:nvPicPr>
          <p:cNvPr id="59" name="Рисунок 4" descr="C:\Users\Comp\Desktop\агробизнес старт\11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1" b="2681"/>
          <a:stretch/>
        </p:blipFill>
        <p:spPr bwMode="auto">
          <a:xfrm>
            <a:off x="8610104" y="1947942"/>
            <a:ext cx="1053750" cy="149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29" y="1957494"/>
            <a:ext cx="959901" cy="14897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2564" r="2918" b="1410"/>
          <a:stretch/>
        </p:blipFill>
        <p:spPr>
          <a:xfrm>
            <a:off x="8582831" y="3606884"/>
            <a:ext cx="1056624" cy="151902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4103" r="617" b="15770"/>
          <a:stretch/>
        </p:blipFill>
        <p:spPr>
          <a:xfrm>
            <a:off x="9856422" y="1957494"/>
            <a:ext cx="1005177" cy="149936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" t="1026" r="7924" b="3334"/>
          <a:stretch/>
        </p:blipFill>
        <p:spPr>
          <a:xfrm>
            <a:off x="11100127" y="3606884"/>
            <a:ext cx="1035621" cy="149433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585" y="3622951"/>
            <a:ext cx="1076849" cy="1553891"/>
          </a:xfrm>
          <a:prstGeom prst="rect">
            <a:avLst/>
          </a:prstGeom>
        </p:spPr>
      </p:pic>
      <p:pic>
        <p:nvPicPr>
          <p:cNvPr id="62" name="Picture 7" descr="https://sun6-21.userapi.com/s/v1/ig2/o1n2FgvjgpJOZq0SHbACEp8X871hOTPQcJAJeEP37f0DVguWNt_ra7BsulJ6T3T21U7Z5VRVcviEuUNW0QkW21UU.jpg?size=1118x1118&amp;quality=95&amp;crop=2,0,1118,1118&amp;ava=1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20" y="5891309"/>
            <a:ext cx="816847" cy="81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701" y="5848031"/>
            <a:ext cx="789561" cy="841167"/>
          </a:xfrm>
          <a:prstGeom prst="rect">
            <a:avLst/>
          </a:prstGeom>
        </p:spPr>
      </p:pic>
      <p:pic>
        <p:nvPicPr>
          <p:cNvPr id="64" name="Picture 4" descr="Picture background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282" y="5737082"/>
            <a:ext cx="1006766" cy="100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Picture background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585" y="5629165"/>
            <a:ext cx="1117421" cy="69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Объект 8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" b="1524"/>
          <a:stretch/>
        </p:blipFill>
        <p:spPr>
          <a:xfrm>
            <a:off x="897486" y="1855897"/>
            <a:ext cx="2178729" cy="2535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9"/>
          <a:stretch/>
        </p:blipFill>
        <p:spPr>
          <a:xfrm>
            <a:off x="4289933" y="2769237"/>
            <a:ext cx="1260487" cy="1602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" t="2011" b="15069"/>
          <a:stretch/>
        </p:blipFill>
        <p:spPr>
          <a:xfrm flipH="1">
            <a:off x="7096989" y="2735412"/>
            <a:ext cx="1127979" cy="1630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t="2028" r="1359" b="1608"/>
          <a:stretch/>
        </p:blipFill>
        <p:spPr>
          <a:xfrm>
            <a:off x="5734312" y="2738830"/>
            <a:ext cx="1145822" cy="1617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4" name="Прямоугольник 53"/>
          <p:cNvSpPr/>
          <p:nvPr/>
        </p:nvSpPr>
        <p:spPr>
          <a:xfrm>
            <a:off x="9219572" y="5248327"/>
            <a:ext cx="2382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Конкурсы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203</Words>
  <Application>Microsoft Office PowerPoint</Application>
  <PresentationFormat>Широкоэкранный</PresentationFormat>
  <Paragraphs>35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Comp</cp:lastModifiedBy>
  <cp:revision>157</cp:revision>
  <dcterms:created xsi:type="dcterms:W3CDTF">2025-08-06T12:26:55Z</dcterms:created>
  <dcterms:modified xsi:type="dcterms:W3CDTF">2025-09-26T11:12:20Z</dcterms:modified>
</cp:coreProperties>
</file>